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397" r:id="rId13"/>
    <p:sldId id="401" r:id="rId14"/>
    <p:sldId id="402" r:id="rId15"/>
    <p:sldId id="404" r:id="rId16"/>
    <p:sldId id="403" r:id="rId17"/>
    <p:sldId id="470" r:id="rId18"/>
    <p:sldId id="566" r:id="rId19"/>
    <p:sldId id="567" r:id="rId20"/>
    <p:sldId id="568" r:id="rId21"/>
    <p:sldId id="299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259" r:id="rId35"/>
    <p:sldId id="262" r:id="rId36"/>
    <p:sldId id="260" r:id="rId37"/>
    <p:sldId id="263" r:id="rId38"/>
    <p:sldId id="264" r:id="rId39"/>
    <p:sldId id="281" r:id="rId40"/>
    <p:sldId id="341" r:id="rId41"/>
    <p:sldId id="265" r:id="rId42"/>
    <p:sldId id="283" r:id="rId43"/>
    <p:sldId id="266" r:id="rId44"/>
    <p:sldId id="272" r:id="rId45"/>
    <p:sldId id="454" r:id="rId46"/>
    <p:sldId id="533" r:id="rId47"/>
    <p:sldId id="535" r:id="rId48"/>
    <p:sldId id="536" r:id="rId49"/>
    <p:sldId id="356" r:id="rId50"/>
    <p:sldId id="537" r:id="rId51"/>
    <p:sldId id="538" r:id="rId52"/>
    <p:sldId id="551" r:id="rId53"/>
    <p:sldId id="359" r:id="rId54"/>
    <p:sldId id="499" r:id="rId55"/>
    <p:sldId id="302" r:id="rId56"/>
    <p:sldId id="493" r:id="rId57"/>
    <p:sldId id="498" r:id="rId58"/>
    <p:sldId id="495" r:id="rId59"/>
    <p:sldId id="496" r:id="rId60"/>
    <p:sldId id="497" r:id="rId61"/>
    <p:sldId id="355" r:id="rId62"/>
    <p:sldId id="557" r:id="rId63"/>
    <p:sldId id="559" r:id="rId64"/>
    <p:sldId id="561" r:id="rId65"/>
    <p:sldId id="562" r:id="rId66"/>
    <p:sldId id="560" r:id="rId67"/>
    <p:sldId id="275" r:id="rId68"/>
    <p:sldId id="277" r:id="rId69"/>
    <p:sldId id="320" r:id="rId70"/>
    <p:sldId id="339" r:id="rId71"/>
    <p:sldId id="338" r:id="rId72"/>
    <p:sldId id="553" r:id="rId73"/>
    <p:sldId id="330" r:id="rId74"/>
    <p:sldId id="371" r:id="rId75"/>
    <p:sldId id="313" r:id="rId76"/>
    <p:sldId id="366" r:id="rId77"/>
    <p:sldId id="311" r:id="rId78"/>
    <p:sldId id="368" r:id="rId79"/>
    <p:sldId id="334" r:id="rId80"/>
    <p:sldId id="336" r:id="rId81"/>
    <p:sldId id="331" r:id="rId82"/>
    <p:sldId id="312" r:id="rId83"/>
    <p:sldId id="337" r:id="rId84"/>
    <p:sldId id="558" r:id="rId85"/>
    <p:sldId id="273" r:id="rId86"/>
    <p:sldId id="534" r:id="rId87"/>
    <p:sldId id="540" r:id="rId88"/>
    <p:sldId id="543" r:id="rId89"/>
    <p:sldId id="546" r:id="rId90"/>
    <p:sldId id="545" r:id="rId91"/>
    <p:sldId id="575" r:id="rId92"/>
    <p:sldId id="518" r:id="rId93"/>
    <p:sldId id="572" r:id="rId94"/>
    <p:sldId id="574" r:id="rId95"/>
    <p:sldId id="278" r:id="rId96"/>
    <p:sldId id="285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469"/>
            <p14:sldId id="389"/>
            <p14:sldId id="391"/>
            <p14:sldId id="392"/>
            <p14:sldId id="388"/>
            <p14:sldId id="386"/>
            <p14:sldId id="393"/>
            <p14:sldId id="394"/>
            <p14:sldId id="395"/>
            <p14:sldId id="396"/>
            <p14:sldId id="397"/>
            <p14:sldId id="401"/>
            <p14:sldId id="402"/>
            <p14:sldId id="404"/>
            <p14:sldId id="403"/>
            <p14:sldId id="470"/>
            <p14:sldId id="566"/>
            <p14:sldId id="567"/>
            <p14:sldId id="568"/>
            <p14:sldId id="299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283"/>
            <p14:sldId id="266"/>
            <p14:sldId id="272"/>
            <p14:sldId id="454"/>
            <p14:sldId id="533"/>
            <p14:sldId id="535"/>
            <p14:sldId id="536"/>
            <p14:sldId id="356"/>
            <p14:sldId id="537"/>
            <p14:sldId id="538"/>
            <p14:sldId id="551"/>
            <p14:sldId id="359"/>
            <p14:sldId id="499"/>
            <p14:sldId id="302"/>
            <p14:sldId id="493"/>
            <p14:sldId id="498"/>
            <p14:sldId id="495"/>
            <p14:sldId id="496"/>
            <p14:sldId id="497"/>
            <p14:sldId id="355"/>
            <p14:sldId id="557"/>
            <p14:sldId id="559"/>
            <p14:sldId id="561"/>
            <p14:sldId id="562"/>
            <p14:sldId id="560"/>
            <p14:sldId id="275"/>
            <p14:sldId id="277"/>
            <p14:sldId id="320"/>
            <p14:sldId id="339"/>
            <p14:sldId id="338"/>
            <p14:sldId id="553"/>
            <p14:sldId id="330"/>
            <p14:sldId id="371"/>
            <p14:sldId id="313"/>
            <p14:sldId id="366"/>
            <p14:sldId id="311"/>
            <p14:sldId id="368"/>
            <p14:sldId id="334"/>
            <p14:sldId id="336"/>
            <p14:sldId id="331"/>
            <p14:sldId id="312"/>
            <p14:sldId id="337"/>
            <p14:sldId id="558"/>
            <p14:sldId id="273"/>
            <p14:sldId id="534"/>
            <p14:sldId id="540"/>
            <p14:sldId id="543"/>
            <p14:sldId id="546"/>
            <p14:sldId id="545"/>
            <p14:sldId id="575"/>
            <p14:sldId id="518"/>
            <p14:sldId id="572"/>
            <p14:sldId id="574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2498-C67E-474B-9BBB-47D6D88F5289}" v="24" dt="2023-07-14T18:23:53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1"/>
    <p:restoredTop sz="94286"/>
  </p:normalViewPr>
  <p:slideViewPr>
    <p:cSldViewPr snapToGrid="0" snapToObjects="1">
      <p:cViewPr varScale="1">
        <p:scale>
          <a:sx n="108" d="100"/>
          <a:sy n="108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3E242498-C67E-474B-9BBB-47D6D88F5289}"/>
    <pc:docChg chg="custSel addSld delSld modSld sldOrd modSection">
      <pc:chgData name="Mueller, Nicola F" userId="09927a30-f52b-4007-a02a-c051782fbddc" providerId="ADAL" clId="{3E242498-C67E-474B-9BBB-47D6D88F5289}" dt="2023-07-14T18:25:57.605" v="96" actId="20578"/>
      <pc:docMkLst>
        <pc:docMk/>
      </pc:docMkLst>
      <pc:sldChg chg="addSp delSp modSp mod">
        <pc:chgData name="Mueller, Nicola F" userId="09927a30-f52b-4007-a02a-c051782fbddc" providerId="ADAL" clId="{3E242498-C67E-474B-9BBB-47D6D88F5289}" dt="2023-07-11T17:59:36.139" v="1"/>
        <pc:sldMkLst>
          <pc:docMk/>
          <pc:sldMk cId="3065312308" sldId="256"/>
        </pc:sldMkLst>
        <pc:picChg chg="add mod">
          <ac:chgData name="Mueller, Nicola F" userId="09927a30-f52b-4007-a02a-c051782fbddc" providerId="ADAL" clId="{3E242498-C67E-474B-9BBB-47D6D88F5289}" dt="2023-07-11T17:59:36.139" v="1"/>
          <ac:picMkLst>
            <pc:docMk/>
            <pc:sldMk cId="3065312308" sldId="256"/>
            <ac:picMk id="5" creationId="{18485A8D-202F-B6E0-1A88-0291D63C8030}"/>
          </ac:picMkLst>
        </pc:picChg>
        <pc:picChg chg="del">
          <ac:chgData name="Mueller, Nicola F" userId="09927a30-f52b-4007-a02a-c051782fbddc" providerId="ADAL" clId="{3E242498-C67E-474B-9BBB-47D6D88F5289}" dt="2023-07-11T17:59:35.966" v="0" actId="478"/>
          <ac:picMkLst>
            <pc:docMk/>
            <pc:sldMk cId="3065312308" sldId="256"/>
            <ac:picMk id="9" creationId="{1AFF4F71-3A7E-30BA-5392-2B612B9DEE51}"/>
          </ac:picMkLst>
        </pc:picChg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1422572884" sldId="257"/>
        </pc:sldMkLst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2512043751" sldId="258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252387937" sldId="273"/>
        </pc:sldMkLst>
      </pc:sldChg>
      <pc:sldChg chg="addSp modSp add mod ord">
        <pc:chgData name="Mueller, Nicola F" userId="09927a30-f52b-4007-a02a-c051782fbddc" providerId="ADAL" clId="{3E242498-C67E-474B-9BBB-47D6D88F5289}" dt="2023-07-14T18:25:57.605" v="96" actId="20578"/>
        <pc:sldMkLst>
          <pc:docMk/>
          <pc:sldMk cId="738190163" sldId="273"/>
        </pc:sldMkLst>
        <pc:spChg chg="add mod">
          <ac:chgData name="Mueller, Nicola F" userId="09927a30-f52b-4007-a02a-c051782fbddc" providerId="ADAL" clId="{3E242498-C67E-474B-9BBB-47D6D88F5289}" dt="2023-07-14T18:25:27.127" v="92" actId="114"/>
          <ac:spMkLst>
            <pc:docMk/>
            <pc:sldMk cId="738190163" sldId="273"/>
            <ac:spMk id="3" creationId="{83CF3B8F-8FAB-D359-D0CD-24F9C9FFDF2C}"/>
          </ac:spMkLst>
        </pc:spChg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4241704653" sldId="273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252562579" sldId="282"/>
        </pc:sldMkLst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13445177" sldId="284"/>
        </pc:sldMkLst>
      </pc:sldChg>
      <pc:sldChg chg="add del">
        <pc:chgData name="Mueller, Nicola F" userId="09927a30-f52b-4007-a02a-c051782fbddc" providerId="ADAL" clId="{3E242498-C67E-474B-9BBB-47D6D88F5289}" dt="2023-07-14T18:25:39.724" v="93" actId="2696"/>
        <pc:sldMkLst>
          <pc:docMk/>
          <pc:sldMk cId="1028391393" sldId="284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3920333405" sldId="284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1567287812" sldId="286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705232743" sldId="28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80922646" sldId="299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855469671" sldId="302"/>
        </pc:sldMkLst>
      </pc:sldChg>
      <pc:sldChg chg="del">
        <pc:chgData name="Mueller, Nicola F" userId="09927a30-f52b-4007-a02a-c051782fbddc" providerId="ADAL" clId="{3E242498-C67E-474B-9BBB-47D6D88F5289}" dt="2023-07-11T18:03:37.555" v="13" actId="2696"/>
        <pc:sldMkLst>
          <pc:docMk/>
          <pc:sldMk cId="2595248672" sldId="310"/>
        </pc:sldMkLst>
      </pc:sldChg>
      <pc:sldChg chg="del">
        <pc:chgData name="Mueller, Nicola F" userId="09927a30-f52b-4007-a02a-c051782fbddc" providerId="ADAL" clId="{3E242498-C67E-474B-9BBB-47D6D88F5289}" dt="2023-07-11T18:02:22.709" v="9" actId="2696"/>
        <pc:sldMkLst>
          <pc:docMk/>
          <pc:sldMk cId="3269297848" sldId="354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2045706085" sldId="355"/>
        </pc:sldMkLst>
      </pc:sldChg>
      <pc:sldChg chg="addSp delSp modSp add del mod">
        <pc:chgData name="Mueller, Nicola F" userId="09927a30-f52b-4007-a02a-c051782fbddc" providerId="ADAL" clId="{3E242498-C67E-474B-9BBB-47D6D88F5289}" dt="2023-07-14T18:22:23.336" v="29"/>
        <pc:sldMkLst>
          <pc:docMk/>
          <pc:sldMk cId="823827830" sldId="356"/>
        </pc:sldMkLst>
        <pc:spChg chg="del">
          <ac:chgData name="Mueller, Nicola F" userId="09927a30-f52b-4007-a02a-c051782fbddc" providerId="ADAL" clId="{3E242498-C67E-474B-9BBB-47D6D88F5289}" dt="2023-07-14T18:22:22.942" v="28" actId="478"/>
          <ac:spMkLst>
            <pc:docMk/>
            <pc:sldMk cId="823827830" sldId="356"/>
            <ac:spMk id="3" creationId="{D88C86CD-C619-6755-4117-AA2F6957646E}"/>
          </ac:spMkLst>
        </pc:spChg>
        <pc:spChg chg="add mod">
          <ac:chgData name="Mueller, Nicola F" userId="09927a30-f52b-4007-a02a-c051782fbddc" providerId="ADAL" clId="{3E242498-C67E-474B-9BBB-47D6D88F5289}" dt="2023-07-14T18:22:23.336" v="29"/>
          <ac:spMkLst>
            <pc:docMk/>
            <pc:sldMk cId="823827830" sldId="356"/>
            <ac:spMk id="4" creationId="{CC6B4F86-8948-4765-8130-F3BECB73CAFA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928786319" sldId="359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2551257563" sldId="36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134612875" sldId="363"/>
        </pc:sldMkLst>
      </pc:sldChg>
      <pc:sldChg chg="del">
        <pc:chgData name="Mueller, Nicola F" userId="09927a30-f52b-4007-a02a-c051782fbddc" providerId="ADAL" clId="{3E242498-C67E-474B-9BBB-47D6D88F5289}" dt="2023-07-11T18:02:13.407" v="7" actId="2696"/>
        <pc:sldMkLst>
          <pc:docMk/>
          <pc:sldMk cId="900086531" sldId="37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578011117" sldId="37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74084449" sldId="39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8284011" sldId="40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990321748" sldId="40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73006765" sldId="40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512727795" sldId="42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06969669" sldId="42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94535641" sldId="42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09893274" sldId="42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301788903" sldId="430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76550809" sldId="43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4414204" sldId="43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22628890" sldId="43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72706986" sldId="43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32545028" sldId="43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39260502" sldId="43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25284508" sldId="4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21250912" sldId="45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69009058" sldId="46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797837630" sldId="470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285351553" sldId="493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694377704" sldId="49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073174314" sldId="49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69899183" sldId="49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516486694" sldId="498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927193074" sldId="499"/>
        </pc:sldMkLst>
      </pc:sldChg>
      <pc:sldChg chg="addSp delSp modSp add mod">
        <pc:chgData name="Mueller, Nicola F" userId="09927a30-f52b-4007-a02a-c051782fbddc" providerId="ADAL" clId="{3E242498-C67E-474B-9BBB-47D6D88F5289}" dt="2023-07-14T18:23:35.437" v="66"/>
        <pc:sldMkLst>
          <pc:docMk/>
          <pc:sldMk cId="20086761" sldId="518"/>
        </pc:sldMkLst>
        <pc:spChg chg="del">
          <ac:chgData name="Mueller, Nicola F" userId="09927a30-f52b-4007-a02a-c051782fbddc" providerId="ADAL" clId="{3E242498-C67E-474B-9BBB-47D6D88F5289}" dt="2023-07-14T18:23:35.130" v="65" actId="478"/>
          <ac:spMkLst>
            <pc:docMk/>
            <pc:sldMk cId="20086761" sldId="518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5.437" v="66"/>
          <ac:spMkLst>
            <pc:docMk/>
            <pc:sldMk cId="20086761" sldId="518"/>
            <ac:spMk id="3" creationId="{FF02B8AF-FEAB-3990-8111-8F818F7CF8ED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063388196" sldId="533"/>
        </pc:sldMkLst>
      </pc:sldChg>
      <pc:sldChg chg="addSp delSp modSp add mod">
        <pc:chgData name="Mueller, Nicola F" userId="09927a30-f52b-4007-a02a-c051782fbddc" providerId="ADAL" clId="{3E242498-C67E-474B-9BBB-47D6D88F5289}" dt="2023-07-14T18:22:44.010" v="48" actId="20577"/>
        <pc:sldMkLst>
          <pc:docMk/>
          <pc:sldMk cId="829203798" sldId="534"/>
        </pc:sldMkLst>
        <pc:spChg chg="add mod">
          <ac:chgData name="Mueller, Nicola F" userId="09927a30-f52b-4007-a02a-c051782fbddc" providerId="ADAL" clId="{3E242498-C67E-474B-9BBB-47D6D88F5289}" dt="2023-07-14T18:22:44.010" v="48" actId="20577"/>
          <ac:spMkLst>
            <pc:docMk/>
            <pc:sldMk cId="829203798" sldId="534"/>
            <ac:spMk id="2" creationId="{4197A6A6-0168-E07B-AA91-505311FA8339}"/>
          </ac:spMkLst>
        </pc:spChg>
        <pc:spChg chg="del">
          <ac:chgData name="Mueller, Nicola F" userId="09927a30-f52b-4007-a02a-c051782fbddc" providerId="ADAL" clId="{3E242498-C67E-474B-9BBB-47D6D88F5289}" dt="2023-07-14T18:22:36.599" v="30" actId="478"/>
          <ac:spMkLst>
            <pc:docMk/>
            <pc:sldMk cId="829203798" sldId="534"/>
            <ac:spMk id="9" creationId="{6212EBB4-EE9F-8CCE-5DA9-6DB5CFEBC48E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595719029" sldId="53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5624668" sldId="53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14018073" sldId="5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348064383" sldId="538"/>
        </pc:sldMkLst>
      </pc:sldChg>
      <pc:sldChg chg="addSp delSp modSp add mod">
        <pc:chgData name="Mueller, Nicola F" userId="09927a30-f52b-4007-a02a-c051782fbddc" providerId="ADAL" clId="{3E242498-C67E-474B-9BBB-47D6D88F5289}" dt="2023-07-14T18:22:50.942" v="50"/>
        <pc:sldMkLst>
          <pc:docMk/>
          <pc:sldMk cId="3653671221" sldId="540"/>
        </pc:sldMkLst>
        <pc:spChg chg="add mod">
          <ac:chgData name="Mueller, Nicola F" userId="09927a30-f52b-4007-a02a-c051782fbddc" providerId="ADAL" clId="{3E242498-C67E-474B-9BBB-47D6D88F5289}" dt="2023-07-14T18:22:50.942" v="50"/>
          <ac:spMkLst>
            <pc:docMk/>
            <pc:sldMk cId="3653671221" sldId="540"/>
            <ac:spMk id="2" creationId="{D6CE69BE-9DC6-37C5-FB2A-961182EBEA7D}"/>
          </ac:spMkLst>
        </pc:spChg>
        <pc:spChg chg="del">
          <ac:chgData name="Mueller, Nicola F" userId="09927a30-f52b-4007-a02a-c051782fbddc" providerId="ADAL" clId="{3E242498-C67E-474B-9BBB-47D6D88F5289}" dt="2023-07-14T18:22:50.651" v="49" actId="478"/>
          <ac:spMkLst>
            <pc:docMk/>
            <pc:sldMk cId="3653671221" sldId="540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68" v="57" actId="2696"/>
        <pc:sldMkLst>
          <pc:docMk/>
          <pc:sldMk cId="2623337466" sldId="541"/>
        </pc:sldMkLst>
        <pc:spChg chg="add mod">
          <ac:chgData name="Mueller, Nicola F" userId="09927a30-f52b-4007-a02a-c051782fbddc" providerId="ADAL" clId="{3E242498-C67E-474B-9BBB-47D6D88F5289}" dt="2023-07-14T18:22:59.112" v="54"/>
          <ac:spMkLst>
            <pc:docMk/>
            <pc:sldMk cId="2623337466" sldId="541"/>
            <ac:spMk id="2" creationId="{F3650FD6-BB3A-409D-5C75-55880400A6FE}"/>
          </ac:spMkLst>
        </pc:spChg>
        <pc:spChg chg="del">
          <ac:chgData name="Mueller, Nicola F" userId="09927a30-f52b-4007-a02a-c051782fbddc" providerId="ADAL" clId="{3E242498-C67E-474B-9BBB-47D6D88F5289}" dt="2023-07-14T18:22:58.708" v="53" actId="478"/>
          <ac:spMkLst>
            <pc:docMk/>
            <pc:sldMk cId="2623337466" sldId="541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92" v="58" actId="2696"/>
        <pc:sldMkLst>
          <pc:docMk/>
          <pc:sldMk cId="2371736615" sldId="542"/>
        </pc:sldMkLst>
        <pc:spChg chg="add mod">
          <ac:chgData name="Mueller, Nicola F" userId="09927a30-f52b-4007-a02a-c051782fbddc" providerId="ADAL" clId="{3E242498-C67E-474B-9BBB-47D6D88F5289}" dt="2023-07-14T18:23:17.009" v="56"/>
          <ac:spMkLst>
            <pc:docMk/>
            <pc:sldMk cId="2371736615" sldId="542"/>
            <ac:spMk id="2" creationId="{27B63706-D077-C5D9-575B-976EBD21743E}"/>
          </ac:spMkLst>
        </pc:spChg>
        <pc:spChg chg="del">
          <ac:chgData name="Mueller, Nicola F" userId="09927a30-f52b-4007-a02a-c051782fbddc" providerId="ADAL" clId="{3E242498-C67E-474B-9BBB-47D6D88F5289}" dt="2023-07-14T18:23:16.662" v="55" actId="478"/>
          <ac:spMkLst>
            <pc:docMk/>
            <pc:sldMk cId="2371736615" sldId="542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2:55.270" v="52"/>
        <pc:sldMkLst>
          <pc:docMk/>
          <pc:sldMk cId="955078795" sldId="543"/>
        </pc:sldMkLst>
        <pc:spChg chg="add mod">
          <ac:chgData name="Mueller, Nicola F" userId="09927a30-f52b-4007-a02a-c051782fbddc" providerId="ADAL" clId="{3E242498-C67E-474B-9BBB-47D6D88F5289}" dt="2023-07-14T18:22:55.270" v="52"/>
          <ac:spMkLst>
            <pc:docMk/>
            <pc:sldMk cId="955078795" sldId="543"/>
            <ac:spMk id="2" creationId="{656F3841-E1A1-648D-4130-0F8BB4D6ECE1}"/>
          </ac:spMkLst>
        </pc:spChg>
        <pc:spChg chg="del">
          <ac:chgData name="Mueller, Nicola F" userId="09927a30-f52b-4007-a02a-c051782fbddc" providerId="ADAL" clId="{3E242498-C67E-474B-9BBB-47D6D88F5289}" dt="2023-07-14T18:22:55.020" v="51" actId="478"/>
          <ac:spMkLst>
            <pc:docMk/>
            <pc:sldMk cId="955078795" sldId="543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8.852" v="62"/>
        <pc:sldMkLst>
          <pc:docMk/>
          <pc:sldMk cId="222490396" sldId="545"/>
        </pc:sldMkLst>
        <pc:spChg chg="add mod">
          <ac:chgData name="Mueller, Nicola F" userId="09927a30-f52b-4007-a02a-c051782fbddc" providerId="ADAL" clId="{3E242498-C67E-474B-9BBB-47D6D88F5289}" dt="2023-07-14T18:23:28.852" v="62"/>
          <ac:spMkLst>
            <pc:docMk/>
            <pc:sldMk cId="222490396" sldId="545"/>
            <ac:spMk id="2" creationId="{830CF84E-9A5E-8198-C320-385E710EF247}"/>
          </ac:spMkLst>
        </pc:spChg>
        <pc:spChg chg="del">
          <ac:chgData name="Mueller, Nicola F" userId="09927a30-f52b-4007-a02a-c051782fbddc" providerId="ADAL" clId="{3E242498-C67E-474B-9BBB-47D6D88F5289}" dt="2023-07-14T18:23:28.591" v="61" actId="478"/>
          <ac:spMkLst>
            <pc:docMk/>
            <pc:sldMk cId="222490396" sldId="545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5.217" v="60"/>
        <pc:sldMkLst>
          <pc:docMk/>
          <pc:sldMk cId="3066157671" sldId="546"/>
        </pc:sldMkLst>
        <pc:spChg chg="del">
          <ac:chgData name="Mueller, Nicola F" userId="09927a30-f52b-4007-a02a-c051782fbddc" providerId="ADAL" clId="{3E242498-C67E-474B-9BBB-47D6D88F5289}" dt="2023-07-14T18:23:24.920" v="59" actId="478"/>
          <ac:spMkLst>
            <pc:docMk/>
            <pc:sldMk cId="3066157671" sldId="546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25.217" v="60"/>
          <ac:spMkLst>
            <pc:docMk/>
            <pc:sldMk cId="3066157671" sldId="546"/>
            <ac:spMk id="3" creationId="{9AF417E7-A337-DC4E-73F5-7C856AE269B9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610750899" sldId="551"/>
        </pc:sldMkLst>
      </pc:sldChg>
      <pc:sldChg chg="add">
        <pc:chgData name="Mueller, Nicola F" userId="09927a30-f52b-4007-a02a-c051782fbddc" providerId="ADAL" clId="{3E242498-C67E-474B-9BBB-47D6D88F5289}" dt="2023-07-11T18:03:35.877" v="12"/>
        <pc:sldMkLst>
          <pc:docMk/>
          <pc:sldMk cId="2939723958" sldId="553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4277727718" sldId="557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601073783" sldId="558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565432727" sldId="559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478113485" sldId="560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708342473" sldId="561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10664153" sldId="56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72005236" sldId="568"/>
        </pc:sldMkLst>
      </pc:sldChg>
      <pc:sldChg chg="add del">
        <pc:chgData name="Mueller, Nicola F" userId="09927a30-f52b-4007-a02a-c051782fbddc" providerId="ADAL" clId="{3E242498-C67E-474B-9BBB-47D6D88F5289}" dt="2023-07-11T18:01:59.314" v="5"/>
        <pc:sldMkLst>
          <pc:docMk/>
          <pc:sldMk cId="3799991204" sldId="569"/>
        </pc:sldMkLst>
      </pc:sldChg>
      <pc:sldChg chg="addSp delSp modSp add mod">
        <pc:chgData name="Mueller, Nicola F" userId="09927a30-f52b-4007-a02a-c051782fbddc" providerId="ADAL" clId="{3E242498-C67E-474B-9BBB-47D6D88F5289}" dt="2023-07-14T18:23:38.779" v="68"/>
        <pc:sldMkLst>
          <pc:docMk/>
          <pc:sldMk cId="1783527640" sldId="572"/>
        </pc:sldMkLst>
        <pc:spChg chg="del">
          <ac:chgData name="Mueller, Nicola F" userId="09927a30-f52b-4007-a02a-c051782fbddc" providerId="ADAL" clId="{3E242498-C67E-474B-9BBB-47D6D88F5289}" dt="2023-07-14T18:23:38.540" v="67" actId="478"/>
          <ac:spMkLst>
            <pc:docMk/>
            <pc:sldMk cId="1783527640" sldId="572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8.779" v="68"/>
          <ac:spMkLst>
            <pc:docMk/>
            <pc:sldMk cId="1783527640" sldId="572"/>
            <ac:spMk id="5" creationId="{F909EA97-5030-55AD-B284-6A7F93F7252A}"/>
          </ac:spMkLst>
        </pc:spChg>
      </pc:sldChg>
      <pc:sldChg chg="modSp add del mod">
        <pc:chgData name="Mueller, Nicola F" userId="09927a30-f52b-4007-a02a-c051782fbddc" providerId="ADAL" clId="{3E242498-C67E-474B-9BBB-47D6D88F5289}" dt="2023-07-14T18:23:43.739" v="70" actId="2696"/>
        <pc:sldMkLst>
          <pc:docMk/>
          <pc:sldMk cId="1678380022" sldId="573"/>
        </pc:sldMkLst>
        <pc:spChg chg="mod">
          <ac:chgData name="Mueller, Nicola F" userId="09927a30-f52b-4007-a02a-c051782fbddc" providerId="ADAL" clId="{3E242498-C67E-474B-9BBB-47D6D88F5289}" dt="2023-07-14T18:23:42.877" v="69" actId="20577"/>
          <ac:spMkLst>
            <pc:docMk/>
            <pc:sldMk cId="1678380022" sldId="573"/>
            <ac:spMk id="2" creationId="{520482C5-C0FB-9A84-2EAF-62A082968DFA}"/>
          </ac:spMkLst>
        </pc:spChg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241092844" sldId="574"/>
        </pc:sldMkLst>
      </pc:sldChg>
      <pc:sldChg chg="addSp delSp modSp add mod">
        <pc:chgData name="Mueller, Nicola F" userId="09927a30-f52b-4007-a02a-c051782fbddc" providerId="ADAL" clId="{3E242498-C67E-474B-9BBB-47D6D88F5289}" dt="2023-07-14T18:23:32.676" v="64"/>
        <pc:sldMkLst>
          <pc:docMk/>
          <pc:sldMk cId="1050009596" sldId="575"/>
        </pc:sldMkLst>
        <pc:spChg chg="add mod">
          <ac:chgData name="Mueller, Nicola F" userId="09927a30-f52b-4007-a02a-c051782fbddc" providerId="ADAL" clId="{3E242498-C67E-474B-9BBB-47D6D88F5289}" dt="2023-07-14T18:23:32.676" v="64"/>
          <ac:spMkLst>
            <pc:docMk/>
            <pc:sldMk cId="1050009596" sldId="575"/>
            <ac:spMk id="6" creationId="{0D808484-8225-F097-7335-2E530717242B}"/>
          </ac:spMkLst>
        </pc:spChg>
        <pc:spChg chg="del">
          <ac:chgData name="Mueller, Nicola F" userId="09927a30-f52b-4007-a02a-c051782fbddc" providerId="ADAL" clId="{3E242498-C67E-474B-9BBB-47D6D88F5289}" dt="2023-07-14T18:23:32.433" v="63" actId="478"/>
          <ac:spMkLst>
            <pc:docMk/>
            <pc:sldMk cId="1050009596" sldId="575"/>
            <ac:spMk id="9" creationId="{6212EBB4-EE9F-8CCE-5DA9-6DB5CFEBC48E}"/>
          </ac:spMkLst>
        </pc:spChg>
        <pc:picChg chg="add mod">
          <ac:chgData name="Mueller, Nicola F" userId="09927a30-f52b-4007-a02a-c051782fbddc" providerId="ADAL" clId="{3E242498-C67E-474B-9BBB-47D6D88F5289}" dt="2023-07-14T18:21:52.826" v="27" actId="1076"/>
          <ac:picMkLst>
            <pc:docMk/>
            <pc:sldMk cId="1050009596" sldId="575"/>
            <ac:picMk id="3" creationId="{7943047B-6EF4-9D50-3721-B4D244ECF01E}"/>
          </ac:picMkLst>
        </pc:picChg>
        <pc:picChg chg="del">
          <ac:chgData name="Mueller, Nicola F" userId="09927a30-f52b-4007-a02a-c051782fbddc" providerId="ADAL" clId="{3E242498-C67E-474B-9BBB-47D6D88F5289}" dt="2023-07-14T18:21:29.509" v="19" actId="478"/>
          <ac:picMkLst>
            <pc:docMk/>
            <pc:sldMk cId="1050009596" sldId="575"/>
            <ac:picMk id="5" creationId="{4081086F-19BE-8A4D-1032-C15C55EC17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able to infer reassortment networks, we have to be able to characterize the posterior distribution of reassortment networks,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5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Genome of influenza is build up by several spatially separated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segment code for one or more Proteins.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have different functions, HA NA antigens, cell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processes that can mix genetic material from different parental lineages is called reassortment.</a:t>
            </a:r>
          </a:p>
          <a:p>
            <a:r>
              <a:rPr lang="en-US" dirty="0"/>
              <a:t>The genome of influenza viruses is organized in separate segments</a:t>
            </a:r>
          </a:p>
          <a:p>
            <a:r>
              <a:rPr lang="en-US" dirty="0"/>
              <a:t>Upon co-infection of a cell, the cell starts producing new influenza viruses. </a:t>
            </a:r>
          </a:p>
          <a:p>
            <a:r>
              <a:rPr lang="en-US" dirty="0"/>
              <a:t>But the genomic segments of these viruses can originate from either parental lineage, allowing for new combinations of segments to emerge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Between different subtypes, this process can play an important role in generating novel influenza 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2009 influenza A/H1N1 pandemic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PB1 from human H3N2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HA, NP and NS from swine viruses descended from p1918 like H1N1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Reassortment allows viruses to make big jumps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principle of tree priors is the following. Here, I show three different trees that were simulated under different models. On the left-hand side, I had a constant number of infected individuals over time. In the middle, I show a tree where the number of infected individuals was growing exponentially over time, and on the right-hand side where there was population structure, for example, caused by an infectious disease being spread between different locations.</a:t>
            </a:r>
          </a:p>
          <a:p>
            <a:endParaRPr lang="en-US" dirty="0"/>
          </a:p>
          <a:p>
            <a:r>
              <a:rPr lang="en-US" dirty="0"/>
              <a:t>What you can see is the branching patterns look very different between the different scenarios. For example, in the middle, we have a lot more branching or coalescent events in the past </a:t>
            </a:r>
          </a:p>
          <a:p>
            <a:r>
              <a:rPr lang="en-US" dirty="0"/>
              <a:t>Tree priors allow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5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9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7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97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5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1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3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0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40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987-4A2A-114B-9D2C-68D4824115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5" name="Picture 4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18485A8D-202F-B6E0-1A88-0291D63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72FC-1A12-1AC4-BAD3-FAFA14E6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9489D-557A-DBF2-2FC2-E0F6F308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Our data: We know who was infected with which pathogen and sequence and when they were sampled</a:t>
            </a:r>
          </a:p>
        </p:txBody>
      </p:sp>
    </p:spTree>
    <p:extLst>
      <p:ext uri="{BB962C8B-B14F-4D97-AF65-F5344CB8AC3E}">
        <p14:creationId xmlns:p14="http://schemas.microsoft.com/office/powerpoint/2010/main" val="24730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122128-2A1A-B27B-BAFD-B8AE3C0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11159A-A2D5-3503-5C5A-1F22811B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Phylogenetics allows us to infer the shared ancestral history of the different pathogens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95496-E45E-C562-58C9-A99215DD442F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5E600B-0A37-0216-BCE8-F6A6B891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2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0AB172-E122-B4FB-9228-E0C90355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pathogen genomes reduces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perform inference of phylogenetic networks, we have to introduce a new inference approach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0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prior </a:t>
            </a:r>
            <a:r>
              <a:rPr lang="en-US" sz="2400" dirty="0"/>
              <a:t>	         requires a network generating model, such as a coalescent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7D285-331D-F54F-8581-F5DD0BC4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3816104" y="4476454"/>
            <a:ext cx="1463040" cy="41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To explore		 	     of phylogenetic networks, we need to “operate” on the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2FA59-FA9A-654E-9902-0716061F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9585"/>
            <a:ext cx="10515600" cy="258341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494E7-A870-D0A0-8FF2-3B85E5516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3241165" y="365125"/>
            <a:ext cx="3004737" cy="876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B4F86-8948-4765-8130-F3BECB73CAFA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82382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 	    can be expressed as the product of tree likelihoods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of observing each position in this alignment only requires knowing the tree at this position.</a:t>
                </a:r>
              </a:p>
              <a:p>
                <a:endParaRPr lang="en-US" dirty="0"/>
              </a:p>
              <a:p>
                <a:r>
                  <a:rPr lang="en-US" dirty="0"/>
                  <a:t>Therefore				=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𝑠𝑖𝑡𝑒𝑠</m:t>
                        </m:r>
                      </m:sup>
                      <m:e/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CD1BCA-E732-D29B-01D9-C8168433B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838200" y="630422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441BF-A6A2-3B72-496F-9094C505B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2868993" y="3290714"/>
            <a:ext cx="2281187" cy="397484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F446705-B174-344B-5CA8-EBFD5D9D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-922" r="44565" b="55588"/>
          <a:stretch/>
        </p:blipFill>
        <p:spPr>
          <a:xfrm>
            <a:off x="7041820" y="3306444"/>
            <a:ext cx="2281187" cy="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8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64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4041913" y="1690687"/>
            <a:ext cx="7311887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8655A-5DD4-515B-F697-F1348BFCF415}"/>
              </a:ext>
            </a:extLst>
          </p:cNvPr>
          <p:cNvSpPr/>
          <p:nvPr/>
        </p:nvSpPr>
        <p:spPr>
          <a:xfrm>
            <a:off x="7215364" y="6176963"/>
            <a:ext cx="4886262" cy="681037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genome of Influenza in organized in several separated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7684347" y="6211669"/>
            <a:ext cx="450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Mackay, I. M.. Influenza virus. (2018). doi:10.6084/m9.figshare.6817112.v1</a:t>
            </a:r>
          </a:p>
        </p:txBody>
      </p:sp>
    </p:spTree>
    <p:extLst>
      <p:ext uri="{BB962C8B-B14F-4D97-AF65-F5344CB8AC3E}">
        <p14:creationId xmlns:p14="http://schemas.microsoft.com/office/powerpoint/2010/main" val="392878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Reassortment leads to a reshuffling of segments from different ancestral lineages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02365-CB61-DC60-A1BB-40C496FDF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4748462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2D5C6-88F3-7771-34F2-957400D7ECD6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719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between subtypes can create progenitors with segments that originate from different parents</a:t>
            </a:r>
          </a:p>
        </p:txBody>
      </p:sp>
      <p:pic>
        <p:nvPicPr>
          <p:cNvPr id="5" name="Picture 159" descr="nature08182-f1">
            <a:extLst>
              <a:ext uri="{FF2B5EF4-FFF2-40B4-BE49-F238E27FC236}">
                <a16:creationId xmlns:a16="http://schemas.microsoft.com/office/drawing/2014/main" id="{C9C8F881-234E-0E48-A7A3-A8CD66F3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80" y="1806262"/>
            <a:ext cx="6111240" cy="4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1E93-29F2-C513-3BF9-F3202FA5F695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Smith, G.,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Vijaykrishna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Bahl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J. et al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Origins and evolutionary genomics of the 2009 swine-origin H1N1 influenza A epidemic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546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76457985-460E-7520-5DF0-8972E16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Three samples of a hypothetical influenza virus with three segments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AC7B4-F339-60FA-257C-67B60B30FE54}"/>
              </a:ext>
            </a:extLst>
          </p:cNvPr>
          <p:cNvSpPr/>
          <p:nvPr/>
        </p:nvSpPr>
        <p:spPr>
          <a:xfrm>
            <a:off x="1948070" y="1690688"/>
            <a:ext cx="3756991" cy="3835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46594FA-23EE-2B26-6056-69006DC7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Going back in time, two lineages can share a common ancestor at a rate inverse proportional to 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C51B-CA86-E0AF-04AF-C29A5328DA89}"/>
              </a:ext>
            </a:extLst>
          </p:cNvPr>
          <p:cNvSpPr/>
          <p:nvPr/>
        </p:nvSpPr>
        <p:spPr>
          <a:xfrm>
            <a:off x="1948070" y="1690688"/>
            <a:ext cx="3756991" cy="305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47459744-0878-4A98-0C34-9D42F42D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A lineage can reassort at a rate given by the reassortment rate with each segment having originated from one parental lineage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3D1BA-46AD-EDC5-71FA-31C07D3DD8A4}"/>
              </a:ext>
            </a:extLst>
          </p:cNvPr>
          <p:cNvSpPr/>
          <p:nvPr/>
        </p:nvSpPr>
        <p:spPr>
          <a:xfrm>
            <a:off x="1948070" y="1690689"/>
            <a:ext cx="3756991" cy="259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AD9CD9F-74C5-07F2-4226-77790C7F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More lineage share a common ancestor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73239-AEF6-1FE1-AFA7-9A7F4706A1F6}"/>
              </a:ext>
            </a:extLst>
          </p:cNvPr>
          <p:cNvSpPr/>
          <p:nvPr/>
        </p:nvSpPr>
        <p:spPr>
          <a:xfrm>
            <a:off x="1948070" y="1690689"/>
            <a:ext cx="3756991" cy="144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AD6CF19-0691-963A-24EE-CD5C8D83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Until all lineage coalescence at the root of the phylogenetic network</a:t>
            </a:r>
          </a:p>
        </p:txBody>
      </p:sp>
    </p:spTree>
    <p:extLst>
      <p:ext uri="{BB962C8B-B14F-4D97-AF65-F5344CB8AC3E}">
        <p14:creationId xmlns:p14="http://schemas.microsoft.com/office/powerpoint/2010/main" val="23698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Coalescent events between any </a:t>
                </a:r>
                <a:r>
                  <a:rPr lang="en-US" sz="2400" i="1" dirty="0"/>
                  <a:t>n </a:t>
                </a:r>
                <a:r>
                  <a:rPr lang="en-US" sz="2400" dirty="0"/>
                  <a:t>coexisting network lineages happen at: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r>
                  <a:rPr lang="en-US" sz="2400" dirty="0"/>
                  <a:t>Reassortment events that leave a genetic footprint on lineage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happen at a rate of: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2∗0.5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  <a:blipFill>
                <a:blip r:embed="rId2"/>
                <a:stretch>
                  <a:fillRect l="-84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coalescent with reassortment models a joint coalescent and reassortment process</a:t>
            </a:r>
          </a:p>
        </p:txBody>
      </p:sp>
    </p:spTree>
    <p:extLst>
      <p:ext uri="{BB962C8B-B14F-4D97-AF65-F5344CB8AC3E}">
        <p14:creationId xmlns:p14="http://schemas.microsoft.com/office/powerpoint/2010/main" val="204570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6076-8926-3B4B-9918-B8A8855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087"/>
            <a:ext cx="10515600" cy="4057876"/>
          </a:xfrm>
        </p:spPr>
        <p:txBody>
          <a:bodyPr>
            <a:normAutofit/>
          </a:bodyPr>
          <a:lstStyle/>
          <a:p>
            <a:r>
              <a:rPr lang="en-US" sz="2400" dirty="0"/>
              <a:t>The reassortment rate is a function of: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The probability that co-infection occurs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of reassortment in a co-infected individual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success/selection of </a:t>
            </a:r>
            <a:r>
              <a:rPr lang="en-US" dirty="0" err="1"/>
              <a:t>reassortants</a:t>
            </a:r>
            <a:endParaRPr lang="en-US" dirty="0"/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reassortment rate is a backwards in time rate of observing reassortment events</a:t>
            </a:r>
          </a:p>
        </p:txBody>
      </p:sp>
    </p:spTree>
    <p:extLst>
      <p:ext uri="{BB962C8B-B14F-4D97-AF65-F5344CB8AC3E}">
        <p14:creationId xmlns:p14="http://schemas.microsoft.com/office/powerpoint/2010/main" val="427772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2892531"/>
            <a:ext cx="11814629" cy="3711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3919619"/>
            <a:ext cx="11814629" cy="268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2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5027193"/>
            <a:ext cx="11814629" cy="157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</p:spTree>
    <p:extLst>
      <p:ext uri="{BB962C8B-B14F-4D97-AF65-F5344CB8AC3E}">
        <p14:creationId xmlns:p14="http://schemas.microsoft.com/office/powerpoint/2010/main" val="3478113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Explicitly modeling when and where reassortment events occurred allows us to investigate whether there are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E7D7-245F-184D-9B6D-380938319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8"/>
          <a:stretch/>
        </p:blipFill>
        <p:spPr>
          <a:xfrm>
            <a:off x="1406331" y="2277270"/>
            <a:ext cx="9379337" cy="3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7317530" y="1690687"/>
            <a:ext cx="4036270" cy="5167313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3372945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3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73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6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Recombination events can be inferred well, but getting actual posterior support values is 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28F56-29B9-DA14-4D37-260C9B82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66" b="32948"/>
          <a:stretch/>
        </p:blipFill>
        <p:spPr>
          <a:xfrm>
            <a:off x="990600" y="1335441"/>
            <a:ext cx="9713343" cy="48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C630C-E8F3-CEC6-AA27-BEA890E713FB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8610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Evidence for a few recombination events in the recent history of SARS-CoV-2 before entering the human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0A399-1383-8ACA-00E2-2F7428AF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7" y="1600200"/>
            <a:ext cx="9046686" cy="452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A028-2798-1CCB-FF0D-41A6A9FB0F3E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673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6661312" cy="5129401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3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3B8F-8FAB-D359-D0CD-24F9C9FFDF2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(2017), </a:t>
            </a:r>
            <a:r>
              <a:rPr lang="en-US" i="1" dirty="0"/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738190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4DE8-867E-D5C7-DC64-66F85FB5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34" y="1520670"/>
            <a:ext cx="5167532" cy="4026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7A6A6-0168-E07B-AA91-505311FA8339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9203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6EF58-A83C-141D-18B7-625D9B3C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3" y="2123782"/>
            <a:ext cx="9764487" cy="3254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E69BE-9DC6-37C5-FB2A-961182EBEA7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3671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3C3-D7E5-90FA-F7B3-A26E4D8B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F3841-E1A1-648D-4130-0F8BB4D6ECE1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55078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Helvetica" pitchFamily="2" charset="0"/>
              </a:rPr>
              <a:t>spA</a:t>
            </a:r>
            <a:r>
              <a:rPr lang="en-US" sz="2800" dirty="0">
                <a:latin typeface="Helvetica" pitchFamily="2" charset="0"/>
              </a:rPr>
              <a:t> is transferred between lineages more often than other plasmids with unknown function (</a:t>
            </a:r>
            <a:r>
              <a:rPr lang="en-US" sz="2800" dirty="0" err="1">
                <a:latin typeface="Helvetica" pitchFamily="2" charset="0"/>
              </a:rPr>
              <a:t>spB</a:t>
            </a:r>
            <a:r>
              <a:rPr lang="en-US" sz="2800" dirty="0">
                <a:latin typeface="Helvetica" pitchFamily="2" charset="0"/>
              </a:rPr>
              <a:t>, </a:t>
            </a:r>
            <a:r>
              <a:rPr lang="en-US" sz="2800" dirty="0" err="1">
                <a:latin typeface="Helvetica" pitchFamily="2" charset="0"/>
              </a:rPr>
              <a:t>spC</a:t>
            </a:r>
            <a:r>
              <a:rPr lang="en-US" sz="2800" dirty="0">
                <a:latin typeface="Helvetica" pitchFamily="2" charset="0"/>
              </a:rPr>
              <a:t>) and the much larger virulence plasmid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A3402-04FB-1C36-05A4-5A4CD1BD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700692"/>
            <a:ext cx="4953000" cy="4402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417E7-A337-DC4E-73F5-7C856AE269B9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6615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ED173-BB8A-BA8A-FA70-45EF0FA6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589314"/>
            <a:ext cx="480060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CF84E-9A5E-8198-C320-385E710EF247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4903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Modelling the co-evolution of plasmids and chromosome improves resolution of plasmids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7943047B-6EF4-9D50-3721-B4D244EC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46" y="1589993"/>
            <a:ext cx="6066204" cy="4374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8484-8225-F097-7335-2E530717242B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0009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1"/>
          <a:stretch/>
        </p:blipFill>
        <p:spPr>
          <a:xfrm>
            <a:off x="1306285" y="-1583"/>
            <a:ext cx="3483429" cy="596589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CD814DCA-A3AF-CC2D-99A5-29B1CDC32621}"/>
              </a:ext>
            </a:extLst>
          </p:cNvPr>
          <p:cNvSpPr/>
          <p:nvPr/>
        </p:nvSpPr>
        <p:spPr>
          <a:xfrm>
            <a:off x="5050970" y="149291"/>
            <a:ext cx="449943" cy="2550366"/>
          </a:xfrm>
          <a:custGeom>
            <a:avLst/>
            <a:gdLst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  <a:gd name="connsiteX7" fmla="*/ 0 w 449943"/>
              <a:gd name="connsiteY7" fmla="*/ 0 h 2550366"/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2550366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121623" y="192176"/>
                  <a:pt x="156071" y="814442"/>
                  <a:pt x="224972" y="1237689"/>
                </a:cubicBezTo>
                <a:cubicBezTo>
                  <a:pt x="217913" y="1265289"/>
                  <a:pt x="322890" y="1290690"/>
                  <a:pt x="449944" y="1275183"/>
                </a:cubicBezTo>
                <a:cubicBezTo>
                  <a:pt x="323092" y="1273759"/>
                  <a:pt x="228484" y="1293648"/>
                  <a:pt x="224972" y="1312677"/>
                </a:cubicBezTo>
                <a:cubicBezTo>
                  <a:pt x="306690" y="1613610"/>
                  <a:pt x="269439" y="2128079"/>
                  <a:pt x="224972" y="2512872"/>
                </a:cubicBezTo>
                <a:cubicBezTo>
                  <a:pt x="222633" y="2533221"/>
                  <a:pt x="115162" y="2558922"/>
                  <a:pt x="0" y="2550366"/>
                </a:cubicBezTo>
                <a:cubicBezTo>
                  <a:pt x="48231" y="1889238"/>
                  <a:pt x="-84455" y="809761"/>
                  <a:pt x="0" y="0"/>
                </a:cubicBezTo>
                <a:close/>
              </a:path>
              <a:path w="449943" h="2550366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146485" y="621074"/>
                  <a:pt x="242780" y="942667"/>
                  <a:pt x="224972" y="1237689"/>
                </a:cubicBezTo>
                <a:cubicBezTo>
                  <a:pt x="223120" y="1261707"/>
                  <a:pt x="332325" y="1280109"/>
                  <a:pt x="449944" y="1275183"/>
                </a:cubicBezTo>
                <a:cubicBezTo>
                  <a:pt x="325564" y="1278307"/>
                  <a:pt x="227559" y="1290435"/>
                  <a:pt x="224972" y="1312677"/>
                </a:cubicBezTo>
                <a:cubicBezTo>
                  <a:pt x="183235" y="1675681"/>
                  <a:pt x="326079" y="2252937"/>
                  <a:pt x="224972" y="2512872"/>
                </a:cubicBezTo>
                <a:cubicBezTo>
                  <a:pt x="228851" y="2541260"/>
                  <a:pt x="108068" y="2558899"/>
                  <a:pt x="0" y="2550366"/>
                </a:cubicBezTo>
              </a:path>
              <a:path w="449943" h="2550366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190455" y="161666"/>
                  <a:pt x="247916" y="953487"/>
                  <a:pt x="224972" y="1237689"/>
                </a:cubicBezTo>
                <a:cubicBezTo>
                  <a:pt x="232851" y="1270125"/>
                  <a:pt x="326369" y="1282169"/>
                  <a:pt x="449944" y="1275183"/>
                </a:cubicBezTo>
                <a:cubicBezTo>
                  <a:pt x="326166" y="1275908"/>
                  <a:pt x="226494" y="1293834"/>
                  <a:pt x="224972" y="1312677"/>
                </a:cubicBezTo>
                <a:cubicBezTo>
                  <a:pt x="131885" y="1439959"/>
                  <a:pt x="171042" y="2158522"/>
                  <a:pt x="224972" y="2512872"/>
                </a:cubicBezTo>
                <a:cubicBezTo>
                  <a:pt x="204862" y="2536881"/>
                  <a:pt x="119249" y="2546916"/>
                  <a:pt x="0" y="2550366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916903A-B132-3232-7BCC-D69E426A1A5D}"/>
              </a:ext>
            </a:extLst>
          </p:cNvPr>
          <p:cNvSpPr/>
          <p:nvPr/>
        </p:nvSpPr>
        <p:spPr>
          <a:xfrm>
            <a:off x="5050969" y="2743200"/>
            <a:ext cx="449943" cy="3062514"/>
          </a:xfrm>
          <a:custGeom>
            <a:avLst/>
            <a:gdLst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  <a:gd name="connsiteX7" fmla="*/ 0 w 449943"/>
              <a:gd name="connsiteY7" fmla="*/ 0 h 3062514"/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3062514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320220" y="332257"/>
                  <a:pt x="246651" y="1326923"/>
                  <a:pt x="224972" y="1493763"/>
                </a:cubicBezTo>
                <a:cubicBezTo>
                  <a:pt x="217913" y="1521363"/>
                  <a:pt x="322890" y="1546764"/>
                  <a:pt x="449944" y="1531257"/>
                </a:cubicBezTo>
                <a:cubicBezTo>
                  <a:pt x="323092" y="1529833"/>
                  <a:pt x="228484" y="1549722"/>
                  <a:pt x="224972" y="1568751"/>
                </a:cubicBezTo>
                <a:cubicBezTo>
                  <a:pt x="218750" y="2099750"/>
                  <a:pt x="251040" y="2740600"/>
                  <a:pt x="224972" y="3025020"/>
                </a:cubicBezTo>
                <a:cubicBezTo>
                  <a:pt x="222633" y="3045369"/>
                  <a:pt x="115162" y="3071070"/>
                  <a:pt x="0" y="3062514"/>
                </a:cubicBezTo>
                <a:cubicBezTo>
                  <a:pt x="48231" y="1820959"/>
                  <a:pt x="-84455" y="730207"/>
                  <a:pt x="0" y="0"/>
                </a:cubicBezTo>
                <a:close/>
              </a:path>
              <a:path w="449943" h="3062514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236808" y="418408"/>
                  <a:pt x="143207" y="987497"/>
                  <a:pt x="224972" y="1493763"/>
                </a:cubicBezTo>
                <a:cubicBezTo>
                  <a:pt x="223120" y="1517781"/>
                  <a:pt x="332325" y="1536183"/>
                  <a:pt x="449944" y="1531257"/>
                </a:cubicBezTo>
                <a:cubicBezTo>
                  <a:pt x="325564" y="1534381"/>
                  <a:pt x="227559" y="1546509"/>
                  <a:pt x="224972" y="1568751"/>
                </a:cubicBezTo>
                <a:cubicBezTo>
                  <a:pt x="286677" y="1967895"/>
                  <a:pt x="202801" y="2542283"/>
                  <a:pt x="224972" y="3025020"/>
                </a:cubicBezTo>
                <a:cubicBezTo>
                  <a:pt x="228851" y="3053408"/>
                  <a:pt x="108068" y="3071047"/>
                  <a:pt x="0" y="3062514"/>
                </a:cubicBezTo>
              </a:path>
              <a:path w="449943" h="3062514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322492" y="421837"/>
                  <a:pt x="143803" y="1030335"/>
                  <a:pt x="224972" y="1493763"/>
                </a:cubicBezTo>
                <a:cubicBezTo>
                  <a:pt x="232851" y="1526199"/>
                  <a:pt x="326369" y="1538243"/>
                  <a:pt x="449944" y="1531257"/>
                </a:cubicBezTo>
                <a:cubicBezTo>
                  <a:pt x="326166" y="1531982"/>
                  <a:pt x="226494" y="1549908"/>
                  <a:pt x="224972" y="1568751"/>
                </a:cubicBezTo>
                <a:cubicBezTo>
                  <a:pt x="313863" y="2136659"/>
                  <a:pt x="137852" y="2805528"/>
                  <a:pt x="224972" y="3025020"/>
                </a:cubicBezTo>
                <a:cubicBezTo>
                  <a:pt x="204862" y="3049029"/>
                  <a:pt x="119249" y="3059064"/>
                  <a:pt x="0" y="3062514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E7346-7A00-DF16-6656-26195850AFD4}"/>
              </a:ext>
            </a:extLst>
          </p:cNvPr>
          <p:cNvSpPr txBox="1"/>
          <p:nvPr/>
        </p:nvSpPr>
        <p:spPr>
          <a:xfrm>
            <a:off x="5531336" y="1049722"/>
            <a:ext cx="461665" cy="11182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flexneri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6B66F-7B5B-5E7C-A4B7-4E75AC8B2E19}"/>
              </a:ext>
            </a:extLst>
          </p:cNvPr>
          <p:cNvSpPr txBox="1"/>
          <p:nvPr/>
        </p:nvSpPr>
        <p:spPr>
          <a:xfrm>
            <a:off x="5542921" y="3907690"/>
            <a:ext cx="461665" cy="9258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sonei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D7B5F-D0FD-E8DB-A863-E63366568B66}"/>
              </a:ext>
            </a:extLst>
          </p:cNvPr>
          <p:cNvSpPr txBox="1">
            <a:spLocks/>
          </p:cNvSpPr>
          <p:nvPr/>
        </p:nvSpPr>
        <p:spPr>
          <a:xfrm>
            <a:off x="6508262" y="149290"/>
            <a:ext cx="5683737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ancestral history of pKSR100  shows multiple jumps between bacterial lineages of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sonnei</a:t>
            </a:r>
            <a:r>
              <a:rPr lang="en-US" sz="2800" dirty="0">
                <a:latin typeface="Helvetica" pitchFamily="2" charset="0"/>
              </a:rPr>
              <a:t> and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flexneri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2B8AF-FEAB-3990-8111-8F818F7CF8E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8621484" y="149290"/>
            <a:ext cx="3570515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Reconstructing the co-evolutionary history of the core chromosome and plasmid allows mapping host switches onto the plasmid tree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C1490-E46D-6D32-C67E-B1BDF6F6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781F1-2423-9324-EE02-9EA803834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5" t="10988" r="34336" b="77666"/>
          <a:stretch/>
        </p:blipFill>
        <p:spPr>
          <a:xfrm>
            <a:off x="6096000" y="4595472"/>
            <a:ext cx="3862332" cy="827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9EA97-5030-55AD-B284-6A7F93F7252A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52764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263D46-0156-A4A8-8A38-5613CB36239F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Expansion of pSKR100 in the last decade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31C4-E295-7A32-4C6F-CC279EE2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00200"/>
            <a:ext cx="8788400" cy="39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2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3049</Words>
  <Application>Microsoft Macintosh PowerPoint</Application>
  <PresentationFormat>Widescreen</PresentationFormat>
  <Paragraphs>333</Paragraphs>
  <Slides>96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Cambria Math</vt:lpstr>
      <vt:lpstr>Helvetica</vt:lpstr>
      <vt:lpstr>Office Theme</vt:lpstr>
      <vt:lpstr>Phylodynamics for recombining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pathogen genomes reduces time resolution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To perform inference of phylogenetic networks, we have to introduce a new inference approach</vt:lpstr>
      <vt:lpstr>To infer phylogenetic networks, we need the following</vt:lpstr>
      <vt:lpstr>To infer phylogenetic networks, we need the following</vt:lpstr>
      <vt:lpstr>To infer phylogenetic networks, we need the following</vt:lpstr>
      <vt:lpstr>To explore         of phylogenetic networks, we need to “operate” on the networks</vt:lpstr>
      <vt:lpstr>      can be expressed as the product of tree likelihoods</vt:lpstr>
      <vt:lpstr>models as a coalescent and reassortment/recombination/plasmid transfer process</vt:lpstr>
      <vt:lpstr>models as a coalescent and reassortment/recombination/plasmid transfer process</vt:lpstr>
      <vt:lpstr>The genome of Influenza in organized in several separated segments</vt:lpstr>
      <vt:lpstr>Reassortment leads to a reshuffling of segments from different ancestral lineages</vt:lpstr>
      <vt:lpstr>Reassortment between subtypes can create progenitors with segments that originate from different parents</vt:lpstr>
      <vt:lpstr>Three samples of a hypothetical influenza virus with three segments</vt:lpstr>
      <vt:lpstr>Going back in time, two lineages can share a common ancestor at a rate inverse proportional to Ne</vt:lpstr>
      <vt:lpstr>A lineage can reassort at a rate given by the reassortment rate with each segment having originated from one parental lineage</vt:lpstr>
      <vt:lpstr>More lineage share a common ancestor</vt:lpstr>
      <vt:lpstr>Until all lineage coalescence at the root of the phylogenetic network</vt:lpstr>
      <vt:lpstr>The coalescent with reassortment models a joint coalescent and reassortment process</vt:lpstr>
      <vt:lpstr>The reassortment rate is a backwards in time rate of observing reassortment events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PowerPoint Presentation</vt:lpstr>
      <vt:lpstr>To switch to networks, we conceptually just replace the tree terms with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Ancestral recombination graphs for the coalescent with gene conversion can be inferred in BEAST2 using Bacter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43</cp:revision>
  <dcterms:created xsi:type="dcterms:W3CDTF">2020-07-05T17:44:26Z</dcterms:created>
  <dcterms:modified xsi:type="dcterms:W3CDTF">2023-07-14T18:26:00Z</dcterms:modified>
</cp:coreProperties>
</file>